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282" r:id="rId21"/>
    <p:sldId id="277" r:id="rId22"/>
    <p:sldId id="297" r:id="rId23"/>
    <p:sldId id="296" r:id="rId24"/>
    <p:sldId id="298" r:id="rId25"/>
    <p:sldId id="262" r:id="rId26"/>
    <p:sldId id="294" r:id="rId27"/>
    <p:sldId id="29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353"/>
  </p:normalViewPr>
  <p:slideViewPr>
    <p:cSldViewPr>
      <p:cViewPr varScale="1">
        <p:scale>
          <a:sx n="95" d="100"/>
          <a:sy n="95" d="100"/>
        </p:scale>
        <p:origin x="6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2020. 3. 16.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669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089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490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값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날은 토마토 도매 가격 데이터가 없음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열리지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채워넣음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11109785" cy="3474678"/>
            <a:chOff x="515591" y="1754522"/>
            <a:chExt cx="11109785" cy="34746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C0CC55-9E10-1E43-ADEB-0EA58D21F4B8}"/>
                </a:ext>
              </a:extLst>
            </p:cNvPr>
            <p:cNvGrpSpPr/>
            <p:nvPr/>
          </p:nvGrpSpPr>
          <p:grpSpPr>
            <a:xfrm>
              <a:off x="2281485" y="3391379"/>
              <a:ext cx="9343891" cy="1837821"/>
              <a:chOff x="2425363" y="2130433"/>
              <a:chExt cx="12774586" cy="251259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A0F59B-D07F-EC49-A6C7-8ED3E5186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5967"/>
              <a:stretch/>
            </p:blipFill>
            <p:spPr>
              <a:xfrm>
                <a:off x="2425363" y="2130433"/>
                <a:ext cx="9036375" cy="1287177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FFDEC3E-CDA9-614A-9DB6-4F165FC323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5389"/>
              <a:stretch/>
            </p:blipFill>
            <p:spPr>
              <a:xfrm>
                <a:off x="11510555" y="2130434"/>
                <a:ext cx="3689394" cy="246088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2379EFF-4568-0D46-8522-7B6C9F6AC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5363" y="3429000"/>
                <a:ext cx="9042400" cy="1214026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값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BF9265-36B7-BF48-9D80-7AD3F8A719D6}"/>
              </a:ext>
            </a:extLst>
          </p:cNvPr>
          <p:cNvSpPr/>
          <p:nvPr/>
        </p:nvSpPr>
        <p:spPr>
          <a:xfrm>
            <a:off x="11473309" y="-12758"/>
            <a:ext cx="720080" cy="633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830888" y="2204864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 (70%), Validation data(30%)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31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52000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52000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52000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52000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3382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103105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4577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모델 적용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52000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3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모델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B319C-A8D0-B549-8266-2804D41AB4E3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PCA(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주성분 분석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>
                <a:latin typeface="나눔스퀘어 ExtraBold" pitchFamily="50" charset="-127"/>
                <a:ea typeface="나눔스퀘어 ExtraBold" pitchFamily="50" charset="-127"/>
              </a:rPr>
              <a:t>회기 분석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모델 적용</a:t>
            </a: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시계열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모델 적용</a:t>
            </a:r>
          </a:p>
        </p:txBody>
      </p:sp>
    </p:spTree>
    <p:extLst>
      <p:ext uri="{BB962C8B-B14F-4D97-AF65-F5344CB8AC3E}">
        <p14:creationId xmlns:p14="http://schemas.microsoft.com/office/powerpoint/2010/main" val="417850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시계열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모델 적용</a:t>
            </a:r>
          </a:p>
        </p:txBody>
      </p:sp>
    </p:spTree>
    <p:extLst>
      <p:ext uri="{BB962C8B-B14F-4D97-AF65-F5344CB8AC3E}">
        <p14:creationId xmlns:p14="http://schemas.microsoft.com/office/powerpoint/2010/main" val="2283826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시계열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모델 적용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CB4B09-F106-544F-ACA3-B98E6453CB61}"/>
              </a:ext>
            </a:extLst>
          </p:cNvPr>
          <p:cNvSpPr/>
          <p:nvPr/>
        </p:nvSpPr>
        <p:spPr>
          <a:xfrm>
            <a:off x="11473309" y="-12758"/>
            <a:ext cx="720080" cy="633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B319C-A8D0-B549-8266-2804D41AB4E3}"/>
              </a:ext>
            </a:extLst>
          </p:cNvPr>
          <p:cNvSpPr txBox="1"/>
          <p:nvPr/>
        </p:nvSpPr>
        <p:spPr>
          <a:xfrm>
            <a:off x="887760" y="1613834"/>
            <a:ext cx="8520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도매 가격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독립 변수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합계 일조시간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en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5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4872</TotalTime>
  <Words>761</Words>
  <Application>Microsoft Macintosh PowerPoint</Application>
  <PresentationFormat>와이드스크린</PresentationFormat>
  <Paragraphs>162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나눔바른고딕</vt:lpstr>
      <vt:lpstr>나눔스퀘어 Bold</vt:lpstr>
      <vt:lpstr>나눔스퀘어 ExtraBold</vt:lpstr>
      <vt:lpstr>맑은 고딕</vt:lpstr>
      <vt:lpstr>Nanum Gothic</vt:lpstr>
      <vt:lpstr>NanumSquareOTF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93</cp:revision>
  <dcterms:created xsi:type="dcterms:W3CDTF">2017-06-30T01:55:32Z</dcterms:created>
  <dcterms:modified xsi:type="dcterms:W3CDTF">2020-03-19T04:22:57Z</dcterms:modified>
</cp:coreProperties>
</file>